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256" r:id="rId2"/>
    <p:sldId id="381" r:id="rId3"/>
    <p:sldId id="382" r:id="rId4"/>
    <p:sldId id="284" r:id="rId5"/>
    <p:sldId id="285" r:id="rId6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10"/>
    <p:restoredTop sz="94648"/>
  </p:normalViewPr>
  <p:slideViewPr>
    <p:cSldViewPr snapToGrid="0">
      <p:cViewPr varScale="1">
        <p:scale>
          <a:sx n="107" d="100"/>
          <a:sy n="107" d="100"/>
        </p:scale>
        <p:origin x="736" y="160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png>
</file>

<file path=ppt/media/image2.tiff>
</file>

<file path=ppt/media/image3.png>
</file>

<file path=ppt/media/image4.png>
</file>

<file path=ppt/media/image5.tiff>
</file>

<file path=ppt/media/image6.jpg>
</file>

<file path=ppt/media/image7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F409928-B102-49DA-BC3F-B1429420C51E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549AB100-8CEC-4F04-AC2A-8CE442937768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0351022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8095757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标题和竖排文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288477213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垂直排列标题与&#10;文本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竖排标题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竖排文字占位符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138313332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21_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Picture Placeholder 2"/>
          <p:cNvSpPr>
            <a:spLocks noGrp="1"/>
          </p:cNvSpPr>
          <p:nvPr>
            <p:ph type="pic" sz="quarter" idx="10" hasCustomPrompt="1"/>
          </p:nvPr>
        </p:nvSpPr>
        <p:spPr>
          <a:xfrm>
            <a:off x="3315062" y="2529491"/>
            <a:ext cx="5551552" cy="3099507"/>
          </a:xfrm>
          <a:prstGeom prst="rect">
            <a:avLst/>
          </a:prstGeom>
        </p:spPr>
        <p:txBody>
          <a:bodyPr>
            <a:normAutofit/>
          </a:bodyPr>
          <a:lstStyle>
            <a:lvl1pPr>
              <a:defRPr sz="1200" baseline="0"/>
            </a:lvl1pPr>
          </a:lstStyle>
          <a:p>
            <a:r>
              <a:rPr lang="en-US" dirty="0"/>
              <a:t>Drag your picture here and Send to back</a:t>
            </a:r>
          </a:p>
        </p:txBody>
      </p:sp>
    </p:spTree>
    <p:extLst>
      <p:ext uri="{BB962C8B-B14F-4D97-AF65-F5344CB8AC3E}">
        <p14:creationId xmlns:p14="http://schemas.microsoft.com/office/powerpoint/2010/main" val="189697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标题和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9407233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节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14881076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两栏内容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48597446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4" name="内容占位符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5" name="文本占位符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6" name="内容占位符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7" name="日期占位符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8" name="页脚占位符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灯片编号占位符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8470972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仅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日期占位符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4" name="页脚占位符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灯片编号占位符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54407034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空白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期占位符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3" name="页脚占位符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1689919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内容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内容占位符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43324551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图片与标题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图片占位符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文本占位符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zh-CN" altLang="en-US"/>
              <a:t>单击此处编辑母版文本样式</a:t>
            </a:r>
          </a:p>
        </p:txBody>
      </p:sp>
      <p:sp>
        <p:nvSpPr>
          <p:cNvPr id="5" name="日期占位符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73463519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占位符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文本占位符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78CB7DF-692C-4B0D-A779-6487DB63A4DC}" type="datetimeFigureOut">
              <a:rPr lang="zh-CN" altLang="en-US" smtClean="0"/>
              <a:t>2019/7/17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40D1567-993D-4A48-8957-95373534A5C2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51907586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3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tiff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g"/><Relationship Id="rId1" Type="http://schemas.openxmlformats.org/officeDocument/2006/relationships/slideLayout" Target="../slideLayouts/slideLayout12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1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sp>
        <p:nvSpPr>
          <p:cNvPr id="15" name="TextBox 100"/>
          <p:cNvSpPr txBox="1"/>
          <p:nvPr/>
        </p:nvSpPr>
        <p:spPr>
          <a:xfrm>
            <a:off x="9037122" y="5999559"/>
            <a:ext cx="2680207" cy="369338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https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://</a:t>
            </a:r>
            <a:r>
              <a:rPr lang="id-ID" b="1" i="1" dirty="0" err="1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redis.io</a:t>
            </a:r>
            <a:r>
              <a:rPr lang="id-ID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/</a:t>
            </a:r>
          </a:p>
        </p:txBody>
      </p:sp>
      <p:pic>
        <p:nvPicPr>
          <p:cNvPr id="5" name="图片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13989" y="5639317"/>
            <a:ext cx="740525" cy="729741"/>
          </a:xfrm>
          <a:prstGeom prst="rect">
            <a:avLst/>
          </a:prstGeom>
        </p:spPr>
      </p:pic>
      <p:sp>
        <p:nvSpPr>
          <p:cNvPr id="17" name="TextBox 100"/>
          <p:cNvSpPr txBox="1"/>
          <p:nvPr/>
        </p:nvSpPr>
        <p:spPr>
          <a:xfrm>
            <a:off x="1550881" y="5999559"/>
            <a:ext cx="938826" cy="338560"/>
          </a:xfrm>
          <a:prstGeom prst="rect">
            <a:avLst/>
          </a:prstGeom>
          <a:noFill/>
        </p:spPr>
        <p:txBody>
          <a:bodyPr wrap="square" lIns="91445" tIns="45723" rIns="91445" bIns="45723" rtlCol="0">
            <a:spAutoFit/>
          </a:bodyPr>
          <a:lstStyle/>
          <a:p>
            <a:pPr defTabSz="914083"/>
            <a:r>
              <a:rPr lang="id-ID" sz="1600" b="1" i="1" dirty="0">
                <a:solidFill>
                  <a:srgbClr val="06080A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Harry</a:t>
            </a:r>
            <a:endParaRPr lang="id-ID" b="1" i="1" dirty="0">
              <a:solidFill>
                <a:srgbClr val="06080A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pic>
        <p:nvPicPr>
          <p:cNvPr id="4" name="图片 3">
            <a:extLst>
              <a:ext uri="{FF2B5EF4-FFF2-40B4-BE49-F238E27FC236}">
                <a16:creationId xmlns:a16="http://schemas.microsoft.com/office/drawing/2014/main" id="{875A9383-DE65-3E41-ABC7-BFA68FE51555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3265714" y="408708"/>
            <a:ext cx="4296229" cy="4296229"/>
          </a:xfrm>
          <a:prstGeom prst="rect">
            <a:avLst/>
          </a:prstGeom>
        </p:spPr>
      </p:pic>
      <p:pic>
        <p:nvPicPr>
          <p:cNvPr id="6" name="图片 5">
            <a:extLst>
              <a:ext uri="{FF2B5EF4-FFF2-40B4-BE49-F238E27FC236}">
                <a16:creationId xmlns:a16="http://schemas.microsoft.com/office/drawing/2014/main" id="{AB528AEA-5BBB-F143-A812-50D59AC54029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552293" y="3803237"/>
            <a:ext cx="2019300" cy="9017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470020"/>
      </p:ext>
    </p:extLst>
  </p:cSld>
  <p:clrMapOvr>
    <a:masterClrMapping/>
  </p:clrMapOvr>
  <p:transition spd="slow">
    <p:wipe/>
  </p:transition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949471" y="267103"/>
            <a:ext cx="9416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Redis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Architecure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Diagram</a:t>
            </a:r>
            <a:endParaRPr lang="en-US" altLang="zh-CN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84DD75-9ED0-5A44-84F3-DCF2733B7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71" y="264180"/>
            <a:ext cx="1765300" cy="685800"/>
          </a:xfrm>
          <a:prstGeom prst="rect">
            <a:avLst/>
          </a:prstGeom>
        </p:spPr>
      </p:pic>
      <p:pic>
        <p:nvPicPr>
          <p:cNvPr id="7" name="图片 6">
            <a:extLst>
              <a:ext uri="{FF2B5EF4-FFF2-40B4-BE49-F238E27FC236}">
                <a16:creationId xmlns:a16="http://schemas.microsoft.com/office/drawing/2014/main" id="{87656307-DFFE-864D-9966-5B6293912418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6821" y="1104405"/>
            <a:ext cx="9514327" cy="535180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97065261"/>
      </p:ext>
    </p:extLst>
  </p:cSld>
  <p:clrMapOvr>
    <a:masterClrMapping/>
  </p:clrMapOvr>
  <p:transition spd="slow">
    <p:wipe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7" name="TextBox 50"/>
          <p:cNvSpPr txBox="1"/>
          <p:nvPr/>
        </p:nvSpPr>
        <p:spPr>
          <a:xfrm>
            <a:off x="1949471" y="267103"/>
            <a:ext cx="9416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Redis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</a:t>
            </a:r>
            <a:r>
              <a:rPr lang="en-US" altLang="zh-Hans" sz="2800" b="1" dirty="0" err="1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Architecure</a:t>
            </a:r>
            <a:r>
              <a:rPr lang="en-US" altLang="zh-Hans" sz="2800" b="1" dirty="0">
                <a:solidFill>
                  <a:srgbClr val="7030A0"/>
                </a:solidFill>
                <a:latin typeface="仿宋" panose="02010609060101010101" pitchFamily="49" charset="-122"/>
                <a:ea typeface="仿宋" panose="02010609060101010101" pitchFamily="49" charset="-122"/>
                <a:cs typeface="+mn-ea"/>
                <a:sym typeface="+mn-lt"/>
              </a:rPr>
              <a:t> Diagram</a:t>
            </a:r>
            <a:endParaRPr lang="en-US" altLang="zh-CN" sz="2800" b="1" dirty="0">
              <a:solidFill>
                <a:srgbClr val="7030A0"/>
              </a:solidFill>
              <a:latin typeface="仿宋" panose="02010609060101010101" pitchFamily="49" charset="-122"/>
              <a:ea typeface="仿宋" panose="02010609060101010101" pitchFamily="49" charset="-122"/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6" name="图片 5">
            <a:extLst>
              <a:ext uri="{FF2B5EF4-FFF2-40B4-BE49-F238E27FC236}">
                <a16:creationId xmlns:a16="http://schemas.microsoft.com/office/drawing/2014/main" id="{0C84DD75-9ED0-5A44-84F3-DCF2733B7EF8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84171" y="264180"/>
            <a:ext cx="1765300" cy="685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67291866"/>
      </p:ext>
    </p:extLst>
  </p:cSld>
  <p:clrMapOvr>
    <a:masterClrMapping/>
  </p:clrMapOvr>
  <p:transition spd="slow">
    <p:wipe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619500" y="2286000"/>
            <a:ext cx="4953000" cy="22860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1974051"/>
      </p:ext>
    </p:extLst>
  </p:cSld>
  <p:clrMapOvr>
    <a:masterClrMapping/>
  </p:clrMapOvr>
  <p:transition spd="slow">
    <p:wipe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5" name="Freeform 104"/>
          <p:cNvSpPr>
            <a:spLocks noChangeArrowheads="1"/>
          </p:cNvSpPr>
          <p:nvPr/>
        </p:nvSpPr>
        <p:spPr bwMode="auto">
          <a:xfrm>
            <a:off x="2573819" y="2250128"/>
            <a:ext cx="297899" cy="200435"/>
          </a:xfrm>
          <a:custGeom>
            <a:avLst/>
            <a:gdLst>
              <a:gd name="T0" fmla="*/ 203 w 497"/>
              <a:gd name="T1" fmla="*/ 257 h 337"/>
              <a:gd name="T2" fmla="*/ 203 w 497"/>
              <a:gd name="T3" fmla="*/ 257 h 337"/>
              <a:gd name="T4" fmla="*/ 221 w 497"/>
              <a:gd name="T5" fmla="*/ 327 h 337"/>
              <a:gd name="T6" fmla="*/ 283 w 497"/>
              <a:gd name="T7" fmla="*/ 310 h 337"/>
              <a:gd name="T8" fmla="*/ 398 w 497"/>
              <a:gd name="T9" fmla="*/ 9 h 337"/>
              <a:gd name="T10" fmla="*/ 203 w 497"/>
              <a:gd name="T11" fmla="*/ 257 h 337"/>
              <a:gd name="T12" fmla="*/ 248 w 497"/>
              <a:gd name="T13" fmla="*/ 71 h 337"/>
              <a:gd name="T14" fmla="*/ 248 w 497"/>
              <a:gd name="T15" fmla="*/ 71 h 337"/>
              <a:gd name="T16" fmla="*/ 274 w 497"/>
              <a:gd name="T17" fmla="*/ 71 h 337"/>
              <a:gd name="T18" fmla="*/ 310 w 497"/>
              <a:gd name="T19" fmla="*/ 26 h 337"/>
              <a:gd name="T20" fmla="*/ 248 w 497"/>
              <a:gd name="T21" fmla="*/ 17 h 337"/>
              <a:gd name="T22" fmla="*/ 0 w 497"/>
              <a:gd name="T23" fmla="*/ 283 h 337"/>
              <a:gd name="T24" fmla="*/ 0 w 497"/>
              <a:gd name="T25" fmla="*/ 310 h 337"/>
              <a:gd name="T26" fmla="*/ 26 w 497"/>
              <a:gd name="T27" fmla="*/ 336 h 337"/>
              <a:gd name="T28" fmla="*/ 53 w 497"/>
              <a:gd name="T29" fmla="*/ 310 h 337"/>
              <a:gd name="T30" fmla="*/ 53 w 497"/>
              <a:gd name="T31" fmla="*/ 283 h 337"/>
              <a:gd name="T32" fmla="*/ 248 w 497"/>
              <a:gd name="T33" fmla="*/ 71 h 337"/>
              <a:gd name="T34" fmla="*/ 425 w 497"/>
              <a:gd name="T35" fmla="*/ 98 h 337"/>
              <a:gd name="T36" fmla="*/ 425 w 497"/>
              <a:gd name="T37" fmla="*/ 98 h 337"/>
              <a:gd name="T38" fmla="*/ 407 w 497"/>
              <a:gd name="T39" fmla="*/ 151 h 337"/>
              <a:gd name="T40" fmla="*/ 442 w 497"/>
              <a:gd name="T41" fmla="*/ 283 h 337"/>
              <a:gd name="T42" fmla="*/ 442 w 497"/>
              <a:gd name="T43" fmla="*/ 310 h 337"/>
              <a:gd name="T44" fmla="*/ 469 w 497"/>
              <a:gd name="T45" fmla="*/ 336 h 337"/>
              <a:gd name="T46" fmla="*/ 469 w 497"/>
              <a:gd name="T47" fmla="*/ 336 h 337"/>
              <a:gd name="T48" fmla="*/ 496 w 497"/>
              <a:gd name="T49" fmla="*/ 310 h 337"/>
              <a:gd name="T50" fmla="*/ 496 w 497"/>
              <a:gd name="T51" fmla="*/ 283 h 337"/>
              <a:gd name="T52" fmla="*/ 425 w 497"/>
              <a:gd name="T53" fmla="*/ 98 h 337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</a:cxnLst>
            <a:rect l="0" t="0" r="r" b="b"/>
            <a:pathLst>
              <a:path w="497" h="337">
                <a:moveTo>
                  <a:pt x="203" y="257"/>
                </a:moveTo>
                <a:lnTo>
                  <a:pt x="203" y="257"/>
                </a:lnTo>
                <a:cubicBezTo>
                  <a:pt x="186" y="283"/>
                  <a:pt x="194" y="310"/>
                  <a:pt x="221" y="327"/>
                </a:cubicBezTo>
                <a:cubicBezTo>
                  <a:pt x="239" y="336"/>
                  <a:pt x="266" y="336"/>
                  <a:pt x="283" y="310"/>
                </a:cubicBezTo>
                <a:cubicBezTo>
                  <a:pt x="301" y="274"/>
                  <a:pt x="407" y="9"/>
                  <a:pt x="398" y="9"/>
                </a:cubicBezTo>
                <a:cubicBezTo>
                  <a:pt x="389" y="0"/>
                  <a:pt x="221" y="230"/>
                  <a:pt x="203" y="257"/>
                </a:cubicBezTo>
                <a:close/>
                <a:moveTo>
                  <a:pt x="248" y="71"/>
                </a:moveTo>
                <a:lnTo>
                  <a:pt x="248" y="71"/>
                </a:lnTo>
                <a:cubicBezTo>
                  <a:pt x="257" y="71"/>
                  <a:pt x="266" y="71"/>
                  <a:pt x="274" y="71"/>
                </a:cubicBezTo>
                <a:cubicBezTo>
                  <a:pt x="292" y="53"/>
                  <a:pt x="301" y="44"/>
                  <a:pt x="310" y="26"/>
                </a:cubicBezTo>
                <a:cubicBezTo>
                  <a:pt x="292" y="17"/>
                  <a:pt x="274" y="17"/>
                  <a:pt x="248" y="17"/>
                </a:cubicBezTo>
                <a:cubicBezTo>
                  <a:pt x="106" y="17"/>
                  <a:pt x="0" y="133"/>
                  <a:pt x="0" y="283"/>
                </a:cubicBezTo>
                <a:cubicBezTo>
                  <a:pt x="0" y="292"/>
                  <a:pt x="0" y="301"/>
                  <a:pt x="0" y="310"/>
                </a:cubicBezTo>
                <a:cubicBezTo>
                  <a:pt x="0" y="327"/>
                  <a:pt x="17" y="336"/>
                  <a:pt x="26" y="336"/>
                </a:cubicBezTo>
                <a:cubicBezTo>
                  <a:pt x="44" y="336"/>
                  <a:pt x="53" y="319"/>
                  <a:pt x="53" y="310"/>
                </a:cubicBezTo>
                <a:cubicBezTo>
                  <a:pt x="53" y="301"/>
                  <a:pt x="53" y="292"/>
                  <a:pt x="53" y="283"/>
                </a:cubicBezTo>
                <a:cubicBezTo>
                  <a:pt x="53" y="160"/>
                  <a:pt x="132" y="71"/>
                  <a:pt x="248" y="71"/>
                </a:cubicBezTo>
                <a:close/>
                <a:moveTo>
                  <a:pt x="425" y="98"/>
                </a:moveTo>
                <a:lnTo>
                  <a:pt x="425" y="98"/>
                </a:lnTo>
                <a:cubicBezTo>
                  <a:pt x="416" y="115"/>
                  <a:pt x="416" y="133"/>
                  <a:pt x="407" y="151"/>
                </a:cubicBezTo>
                <a:cubicBezTo>
                  <a:pt x="433" y="186"/>
                  <a:pt x="442" y="239"/>
                  <a:pt x="442" y="283"/>
                </a:cubicBezTo>
                <a:cubicBezTo>
                  <a:pt x="442" y="292"/>
                  <a:pt x="442" y="301"/>
                  <a:pt x="442" y="310"/>
                </a:cubicBezTo>
                <a:cubicBezTo>
                  <a:pt x="442" y="319"/>
                  <a:pt x="451" y="336"/>
                  <a:pt x="469" y="336"/>
                </a:cubicBezTo>
                <a:lnTo>
                  <a:pt x="469" y="336"/>
                </a:lnTo>
                <a:cubicBezTo>
                  <a:pt x="478" y="336"/>
                  <a:pt x="496" y="327"/>
                  <a:pt x="496" y="310"/>
                </a:cubicBezTo>
                <a:cubicBezTo>
                  <a:pt x="496" y="301"/>
                  <a:pt x="496" y="292"/>
                  <a:pt x="496" y="283"/>
                </a:cubicBezTo>
                <a:cubicBezTo>
                  <a:pt x="496" y="213"/>
                  <a:pt x="469" y="151"/>
                  <a:pt x="425" y="98"/>
                </a:cubicBezTo>
                <a:close/>
              </a:path>
            </a:pathLst>
          </a:custGeom>
          <a:solidFill>
            <a:schemeClr val="bg1"/>
          </a:solidFill>
          <a:ln>
            <a:noFill/>
          </a:ln>
          <a:effectLst/>
        </p:spPr>
        <p:txBody>
          <a:bodyPr wrap="none" anchor="ctr"/>
          <a:lstStyle/>
          <a:p>
            <a:pPr defTabSz="914083"/>
            <a:endParaRPr lang="en-US" dirty="0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1" name="Freeform 139"/>
          <p:cNvSpPr>
            <a:spLocks noChangeArrowheads="1"/>
          </p:cNvSpPr>
          <p:nvPr/>
        </p:nvSpPr>
        <p:spPr bwMode="auto">
          <a:xfrm>
            <a:off x="9305973" y="2281086"/>
            <a:ext cx="319671" cy="291465"/>
          </a:xfrm>
          <a:custGeom>
            <a:avLst/>
            <a:gdLst>
              <a:gd name="T0" fmla="*/ 572 w 601"/>
              <a:gd name="T1" fmla="*/ 460 h 546"/>
              <a:gd name="T2" fmla="*/ 572 w 601"/>
              <a:gd name="T3" fmla="*/ 460 h 546"/>
              <a:gd name="T4" fmla="*/ 438 w 601"/>
              <a:gd name="T5" fmla="*/ 460 h 546"/>
              <a:gd name="T6" fmla="*/ 438 w 601"/>
              <a:gd name="T7" fmla="*/ 460 h 546"/>
              <a:gd name="T8" fmla="*/ 226 w 601"/>
              <a:gd name="T9" fmla="*/ 460 h 546"/>
              <a:gd name="T10" fmla="*/ 226 w 601"/>
              <a:gd name="T11" fmla="*/ 460 h 546"/>
              <a:gd name="T12" fmla="*/ 197 w 601"/>
              <a:gd name="T13" fmla="*/ 460 h 546"/>
              <a:gd name="T14" fmla="*/ 197 w 601"/>
              <a:gd name="T15" fmla="*/ 460 h 546"/>
              <a:gd name="T16" fmla="*/ 190 w 601"/>
              <a:gd name="T17" fmla="*/ 460 h 546"/>
              <a:gd name="T18" fmla="*/ 113 w 601"/>
              <a:gd name="T19" fmla="*/ 538 h 546"/>
              <a:gd name="T20" fmla="*/ 91 w 601"/>
              <a:gd name="T21" fmla="*/ 545 h 546"/>
              <a:gd name="T22" fmla="*/ 91 w 601"/>
              <a:gd name="T23" fmla="*/ 545 h 546"/>
              <a:gd name="T24" fmla="*/ 91 w 601"/>
              <a:gd name="T25" fmla="*/ 545 h 546"/>
              <a:gd name="T26" fmla="*/ 91 w 601"/>
              <a:gd name="T27" fmla="*/ 545 h 546"/>
              <a:gd name="T28" fmla="*/ 70 w 601"/>
              <a:gd name="T29" fmla="*/ 538 h 546"/>
              <a:gd name="T30" fmla="*/ 70 w 601"/>
              <a:gd name="T31" fmla="*/ 538 h 546"/>
              <a:gd name="T32" fmla="*/ 70 w 601"/>
              <a:gd name="T33" fmla="*/ 531 h 546"/>
              <a:gd name="T34" fmla="*/ 70 w 601"/>
              <a:gd name="T35" fmla="*/ 531 h 546"/>
              <a:gd name="T36" fmla="*/ 63 w 601"/>
              <a:gd name="T37" fmla="*/ 531 h 546"/>
              <a:gd name="T38" fmla="*/ 63 w 601"/>
              <a:gd name="T39" fmla="*/ 523 h 546"/>
              <a:gd name="T40" fmla="*/ 63 w 601"/>
              <a:gd name="T41" fmla="*/ 523 h 546"/>
              <a:gd name="T42" fmla="*/ 63 w 601"/>
              <a:gd name="T43" fmla="*/ 516 h 546"/>
              <a:gd name="T44" fmla="*/ 63 w 601"/>
              <a:gd name="T45" fmla="*/ 516 h 546"/>
              <a:gd name="T46" fmla="*/ 63 w 601"/>
              <a:gd name="T47" fmla="*/ 460 h 546"/>
              <a:gd name="T48" fmla="*/ 56 w 601"/>
              <a:gd name="T49" fmla="*/ 460 h 546"/>
              <a:gd name="T50" fmla="*/ 56 w 601"/>
              <a:gd name="T51" fmla="*/ 460 h 546"/>
              <a:gd name="T52" fmla="*/ 28 w 601"/>
              <a:gd name="T53" fmla="*/ 460 h 546"/>
              <a:gd name="T54" fmla="*/ 0 w 601"/>
              <a:gd name="T55" fmla="*/ 432 h 546"/>
              <a:gd name="T56" fmla="*/ 0 w 601"/>
              <a:gd name="T57" fmla="*/ 29 h 546"/>
              <a:gd name="T58" fmla="*/ 28 w 601"/>
              <a:gd name="T59" fmla="*/ 0 h 546"/>
              <a:gd name="T60" fmla="*/ 572 w 601"/>
              <a:gd name="T61" fmla="*/ 0 h 546"/>
              <a:gd name="T62" fmla="*/ 600 w 601"/>
              <a:gd name="T63" fmla="*/ 29 h 546"/>
              <a:gd name="T64" fmla="*/ 600 w 601"/>
              <a:gd name="T65" fmla="*/ 432 h 546"/>
              <a:gd name="T66" fmla="*/ 572 w 601"/>
              <a:gd name="T67" fmla="*/ 460 h 546"/>
              <a:gd name="T68" fmla="*/ 155 w 601"/>
              <a:gd name="T69" fmla="*/ 177 h 546"/>
              <a:gd name="T70" fmla="*/ 155 w 601"/>
              <a:gd name="T71" fmla="*/ 177 h 546"/>
              <a:gd name="T72" fmla="*/ 98 w 601"/>
              <a:gd name="T73" fmla="*/ 234 h 546"/>
              <a:gd name="T74" fmla="*/ 155 w 601"/>
              <a:gd name="T75" fmla="*/ 290 h 546"/>
              <a:gd name="T76" fmla="*/ 211 w 601"/>
              <a:gd name="T77" fmla="*/ 234 h 546"/>
              <a:gd name="T78" fmla="*/ 155 w 601"/>
              <a:gd name="T79" fmla="*/ 177 h 546"/>
              <a:gd name="T80" fmla="*/ 296 w 601"/>
              <a:gd name="T81" fmla="*/ 177 h 546"/>
              <a:gd name="T82" fmla="*/ 296 w 601"/>
              <a:gd name="T83" fmla="*/ 177 h 546"/>
              <a:gd name="T84" fmla="*/ 240 w 601"/>
              <a:gd name="T85" fmla="*/ 234 h 546"/>
              <a:gd name="T86" fmla="*/ 296 w 601"/>
              <a:gd name="T87" fmla="*/ 290 h 546"/>
              <a:gd name="T88" fmla="*/ 353 w 601"/>
              <a:gd name="T89" fmla="*/ 234 h 546"/>
              <a:gd name="T90" fmla="*/ 296 w 601"/>
              <a:gd name="T91" fmla="*/ 177 h 546"/>
              <a:gd name="T92" fmla="*/ 438 w 601"/>
              <a:gd name="T93" fmla="*/ 177 h 546"/>
              <a:gd name="T94" fmla="*/ 438 w 601"/>
              <a:gd name="T95" fmla="*/ 177 h 546"/>
              <a:gd name="T96" fmla="*/ 381 w 601"/>
              <a:gd name="T97" fmla="*/ 234 h 546"/>
              <a:gd name="T98" fmla="*/ 438 w 601"/>
              <a:gd name="T99" fmla="*/ 290 h 546"/>
              <a:gd name="T100" fmla="*/ 494 w 601"/>
              <a:gd name="T101" fmla="*/ 234 h 546"/>
              <a:gd name="T102" fmla="*/ 438 w 601"/>
              <a:gd name="T103" fmla="*/ 177 h 546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  <a:cxn ang="0">
                <a:pos x="T64" y="T65"/>
              </a:cxn>
              <a:cxn ang="0">
                <a:pos x="T66" y="T67"/>
              </a:cxn>
              <a:cxn ang="0">
                <a:pos x="T68" y="T69"/>
              </a:cxn>
              <a:cxn ang="0">
                <a:pos x="T70" y="T71"/>
              </a:cxn>
              <a:cxn ang="0">
                <a:pos x="T72" y="T73"/>
              </a:cxn>
              <a:cxn ang="0">
                <a:pos x="T74" y="T75"/>
              </a:cxn>
              <a:cxn ang="0">
                <a:pos x="T76" y="T77"/>
              </a:cxn>
              <a:cxn ang="0">
                <a:pos x="T78" y="T79"/>
              </a:cxn>
              <a:cxn ang="0">
                <a:pos x="T80" y="T81"/>
              </a:cxn>
              <a:cxn ang="0">
                <a:pos x="T82" y="T83"/>
              </a:cxn>
              <a:cxn ang="0">
                <a:pos x="T84" y="T85"/>
              </a:cxn>
              <a:cxn ang="0">
                <a:pos x="T86" y="T87"/>
              </a:cxn>
              <a:cxn ang="0">
                <a:pos x="T88" y="T89"/>
              </a:cxn>
              <a:cxn ang="0">
                <a:pos x="T90" y="T91"/>
              </a:cxn>
              <a:cxn ang="0">
                <a:pos x="T92" y="T93"/>
              </a:cxn>
              <a:cxn ang="0">
                <a:pos x="T94" y="T95"/>
              </a:cxn>
              <a:cxn ang="0">
                <a:pos x="T96" y="T97"/>
              </a:cxn>
              <a:cxn ang="0">
                <a:pos x="T98" y="T99"/>
              </a:cxn>
              <a:cxn ang="0">
                <a:pos x="T100" y="T101"/>
              </a:cxn>
              <a:cxn ang="0">
                <a:pos x="T102" y="T103"/>
              </a:cxn>
            </a:cxnLst>
            <a:rect l="0" t="0" r="r" b="b"/>
            <a:pathLst>
              <a:path w="601" h="546">
                <a:moveTo>
                  <a:pt x="572" y="460"/>
                </a:moveTo>
                <a:lnTo>
                  <a:pt x="572" y="460"/>
                </a:lnTo>
                <a:cubicBezTo>
                  <a:pt x="438" y="460"/>
                  <a:pt x="438" y="460"/>
                  <a:pt x="438" y="460"/>
                </a:cubicBezTo>
                <a:lnTo>
                  <a:pt x="438" y="460"/>
                </a:lnTo>
                <a:cubicBezTo>
                  <a:pt x="226" y="460"/>
                  <a:pt x="226" y="460"/>
                  <a:pt x="226" y="460"/>
                </a:cubicBezTo>
                <a:lnTo>
                  <a:pt x="226" y="460"/>
                </a:lnTo>
                <a:cubicBezTo>
                  <a:pt x="197" y="460"/>
                  <a:pt x="197" y="460"/>
                  <a:pt x="197" y="460"/>
                </a:cubicBezTo>
                <a:lnTo>
                  <a:pt x="197" y="460"/>
                </a:lnTo>
                <a:cubicBezTo>
                  <a:pt x="190" y="460"/>
                  <a:pt x="190" y="460"/>
                  <a:pt x="190" y="460"/>
                </a:cubicBezTo>
                <a:cubicBezTo>
                  <a:pt x="113" y="538"/>
                  <a:pt x="113" y="538"/>
                  <a:pt x="113" y="538"/>
                </a:cubicBezTo>
                <a:cubicBezTo>
                  <a:pt x="106" y="545"/>
                  <a:pt x="98" y="545"/>
                  <a:pt x="91" y="545"/>
                </a:cubicBezTo>
                <a:lnTo>
                  <a:pt x="91" y="545"/>
                </a:lnTo>
                <a:lnTo>
                  <a:pt x="91" y="545"/>
                </a:lnTo>
                <a:lnTo>
                  <a:pt x="91" y="545"/>
                </a:lnTo>
                <a:cubicBezTo>
                  <a:pt x="84" y="545"/>
                  <a:pt x="77" y="545"/>
                  <a:pt x="70" y="538"/>
                </a:cubicBezTo>
                <a:lnTo>
                  <a:pt x="70" y="538"/>
                </a:lnTo>
                <a:lnTo>
                  <a:pt x="70" y="531"/>
                </a:lnTo>
                <a:lnTo>
                  <a:pt x="70" y="531"/>
                </a:lnTo>
                <a:cubicBezTo>
                  <a:pt x="63" y="531"/>
                  <a:pt x="63" y="531"/>
                  <a:pt x="63" y="531"/>
                </a:cubicBezTo>
                <a:cubicBezTo>
                  <a:pt x="63" y="523"/>
                  <a:pt x="63" y="523"/>
                  <a:pt x="63" y="523"/>
                </a:cubicBezTo>
                <a:lnTo>
                  <a:pt x="63" y="523"/>
                </a:lnTo>
                <a:lnTo>
                  <a:pt x="63" y="516"/>
                </a:lnTo>
                <a:lnTo>
                  <a:pt x="63" y="516"/>
                </a:lnTo>
                <a:cubicBezTo>
                  <a:pt x="63" y="460"/>
                  <a:pt x="63" y="460"/>
                  <a:pt x="63" y="460"/>
                </a:cubicBezTo>
                <a:cubicBezTo>
                  <a:pt x="56" y="460"/>
                  <a:pt x="56" y="460"/>
                  <a:pt x="56" y="460"/>
                </a:cubicBezTo>
                <a:lnTo>
                  <a:pt x="56" y="460"/>
                </a:lnTo>
                <a:cubicBezTo>
                  <a:pt x="28" y="460"/>
                  <a:pt x="28" y="460"/>
                  <a:pt x="28" y="460"/>
                </a:cubicBezTo>
                <a:cubicBezTo>
                  <a:pt x="7" y="460"/>
                  <a:pt x="0" y="446"/>
                  <a:pt x="0" y="432"/>
                </a:cubicBezTo>
                <a:cubicBezTo>
                  <a:pt x="0" y="29"/>
                  <a:pt x="0" y="29"/>
                  <a:pt x="0" y="29"/>
                </a:cubicBezTo>
                <a:cubicBezTo>
                  <a:pt x="0" y="8"/>
                  <a:pt x="7" y="0"/>
                  <a:pt x="28" y="0"/>
                </a:cubicBezTo>
                <a:cubicBezTo>
                  <a:pt x="572" y="0"/>
                  <a:pt x="572" y="0"/>
                  <a:pt x="572" y="0"/>
                </a:cubicBezTo>
                <a:cubicBezTo>
                  <a:pt x="586" y="0"/>
                  <a:pt x="600" y="8"/>
                  <a:pt x="600" y="29"/>
                </a:cubicBezTo>
                <a:cubicBezTo>
                  <a:pt x="600" y="432"/>
                  <a:pt x="600" y="432"/>
                  <a:pt x="600" y="432"/>
                </a:cubicBezTo>
                <a:cubicBezTo>
                  <a:pt x="600" y="446"/>
                  <a:pt x="586" y="460"/>
                  <a:pt x="572" y="460"/>
                </a:cubicBezTo>
                <a:close/>
                <a:moveTo>
                  <a:pt x="155" y="177"/>
                </a:moveTo>
                <a:lnTo>
                  <a:pt x="155" y="177"/>
                </a:lnTo>
                <a:cubicBezTo>
                  <a:pt x="127" y="177"/>
                  <a:pt x="98" y="205"/>
                  <a:pt x="98" y="234"/>
                </a:cubicBezTo>
                <a:cubicBezTo>
                  <a:pt x="98" y="262"/>
                  <a:pt x="127" y="290"/>
                  <a:pt x="155" y="290"/>
                </a:cubicBezTo>
                <a:cubicBezTo>
                  <a:pt x="190" y="290"/>
                  <a:pt x="211" y="262"/>
                  <a:pt x="211" y="234"/>
                </a:cubicBezTo>
                <a:cubicBezTo>
                  <a:pt x="211" y="205"/>
                  <a:pt x="190" y="177"/>
                  <a:pt x="155" y="177"/>
                </a:cubicBezTo>
                <a:close/>
                <a:moveTo>
                  <a:pt x="296" y="177"/>
                </a:moveTo>
                <a:lnTo>
                  <a:pt x="296" y="177"/>
                </a:lnTo>
                <a:cubicBezTo>
                  <a:pt x="268" y="177"/>
                  <a:pt x="240" y="205"/>
                  <a:pt x="240" y="234"/>
                </a:cubicBezTo>
                <a:cubicBezTo>
                  <a:pt x="240" y="262"/>
                  <a:pt x="268" y="290"/>
                  <a:pt x="296" y="290"/>
                </a:cubicBezTo>
                <a:cubicBezTo>
                  <a:pt x="332" y="290"/>
                  <a:pt x="353" y="262"/>
                  <a:pt x="353" y="234"/>
                </a:cubicBezTo>
                <a:cubicBezTo>
                  <a:pt x="353" y="205"/>
                  <a:pt x="332" y="177"/>
                  <a:pt x="296" y="177"/>
                </a:cubicBezTo>
                <a:close/>
                <a:moveTo>
                  <a:pt x="438" y="177"/>
                </a:moveTo>
                <a:lnTo>
                  <a:pt x="438" y="177"/>
                </a:lnTo>
                <a:cubicBezTo>
                  <a:pt x="409" y="177"/>
                  <a:pt x="381" y="205"/>
                  <a:pt x="381" y="234"/>
                </a:cubicBezTo>
                <a:cubicBezTo>
                  <a:pt x="381" y="262"/>
                  <a:pt x="409" y="290"/>
                  <a:pt x="438" y="290"/>
                </a:cubicBezTo>
                <a:cubicBezTo>
                  <a:pt x="473" y="290"/>
                  <a:pt x="494" y="262"/>
                  <a:pt x="494" y="234"/>
                </a:cubicBezTo>
                <a:cubicBezTo>
                  <a:pt x="494" y="205"/>
                  <a:pt x="473" y="177"/>
                  <a:pt x="438" y="177"/>
                </a:cubicBez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113" name="Freeform 98"/>
          <p:cNvSpPr>
            <a:spLocks noChangeArrowheads="1"/>
          </p:cNvSpPr>
          <p:nvPr/>
        </p:nvSpPr>
        <p:spPr bwMode="auto">
          <a:xfrm>
            <a:off x="9338080" y="4865671"/>
            <a:ext cx="276516" cy="338794"/>
          </a:xfrm>
          <a:custGeom>
            <a:avLst/>
            <a:gdLst>
              <a:gd name="T0" fmla="*/ 459 w 488"/>
              <a:gd name="T1" fmla="*/ 600 h 601"/>
              <a:gd name="T2" fmla="*/ 459 w 488"/>
              <a:gd name="T3" fmla="*/ 600 h 601"/>
              <a:gd name="T4" fmla="*/ 28 w 488"/>
              <a:gd name="T5" fmla="*/ 600 h 601"/>
              <a:gd name="T6" fmla="*/ 0 w 488"/>
              <a:gd name="T7" fmla="*/ 572 h 601"/>
              <a:gd name="T8" fmla="*/ 0 w 488"/>
              <a:gd name="T9" fmla="*/ 325 h 601"/>
              <a:gd name="T10" fmla="*/ 28 w 488"/>
              <a:gd name="T11" fmla="*/ 296 h 601"/>
              <a:gd name="T12" fmla="*/ 70 w 488"/>
              <a:gd name="T13" fmla="*/ 296 h 601"/>
              <a:gd name="T14" fmla="*/ 70 w 488"/>
              <a:gd name="T15" fmla="*/ 169 h 601"/>
              <a:gd name="T16" fmla="*/ 240 w 488"/>
              <a:gd name="T17" fmla="*/ 0 h 601"/>
              <a:gd name="T18" fmla="*/ 409 w 488"/>
              <a:gd name="T19" fmla="*/ 169 h 601"/>
              <a:gd name="T20" fmla="*/ 409 w 488"/>
              <a:gd name="T21" fmla="*/ 296 h 601"/>
              <a:gd name="T22" fmla="*/ 459 w 488"/>
              <a:gd name="T23" fmla="*/ 296 h 601"/>
              <a:gd name="T24" fmla="*/ 487 w 488"/>
              <a:gd name="T25" fmla="*/ 325 h 601"/>
              <a:gd name="T26" fmla="*/ 487 w 488"/>
              <a:gd name="T27" fmla="*/ 572 h 601"/>
              <a:gd name="T28" fmla="*/ 459 w 488"/>
              <a:gd name="T29" fmla="*/ 600 h 601"/>
              <a:gd name="T30" fmla="*/ 212 w 488"/>
              <a:gd name="T31" fmla="*/ 459 h 601"/>
              <a:gd name="T32" fmla="*/ 212 w 488"/>
              <a:gd name="T33" fmla="*/ 459 h 601"/>
              <a:gd name="T34" fmla="*/ 212 w 488"/>
              <a:gd name="T35" fmla="*/ 516 h 601"/>
              <a:gd name="T36" fmla="*/ 240 w 488"/>
              <a:gd name="T37" fmla="*/ 544 h 601"/>
              <a:gd name="T38" fmla="*/ 268 w 488"/>
              <a:gd name="T39" fmla="*/ 516 h 601"/>
              <a:gd name="T40" fmla="*/ 268 w 488"/>
              <a:gd name="T41" fmla="*/ 459 h 601"/>
              <a:gd name="T42" fmla="*/ 296 w 488"/>
              <a:gd name="T43" fmla="*/ 410 h 601"/>
              <a:gd name="T44" fmla="*/ 240 w 488"/>
              <a:gd name="T45" fmla="*/ 353 h 601"/>
              <a:gd name="T46" fmla="*/ 183 w 488"/>
              <a:gd name="T47" fmla="*/ 410 h 601"/>
              <a:gd name="T48" fmla="*/ 212 w 488"/>
              <a:gd name="T49" fmla="*/ 459 h 601"/>
              <a:gd name="T50" fmla="*/ 353 w 488"/>
              <a:gd name="T51" fmla="*/ 169 h 601"/>
              <a:gd name="T52" fmla="*/ 353 w 488"/>
              <a:gd name="T53" fmla="*/ 169 h 601"/>
              <a:gd name="T54" fmla="*/ 240 w 488"/>
              <a:gd name="T55" fmla="*/ 56 h 601"/>
              <a:gd name="T56" fmla="*/ 127 w 488"/>
              <a:gd name="T57" fmla="*/ 169 h 601"/>
              <a:gd name="T58" fmla="*/ 127 w 488"/>
              <a:gd name="T59" fmla="*/ 296 h 601"/>
              <a:gd name="T60" fmla="*/ 353 w 488"/>
              <a:gd name="T61" fmla="*/ 296 h 601"/>
              <a:gd name="T62" fmla="*/ 353 w 488"/>
              <a:gd name="T63" fmla="*/ 169 h 601"/>
            </a:gdLst>
            <a:ahLst/>
            <a:cxnLst>
              <a:cxn ang="0">
                <a:pos x="T0" y="T1"/>
              </a:cxn>
              <a:cxn ang="0">
                <a:pos x="T2" y="T3"/>
              </a:cxn>
              <a:cxn ang="0">
                <a:pos x="T4" y="T5"/>
              </a:cxn>
              <a:cxn ang="0">
                <a:pos x="T6" y="T7"/>
              </a:cxn>
              <a:cxn ang="0">
                <a:pos x="T8" y="T9"/>
              </a:cxn>
              <a:cxn ang="0">
                <a:pos x="T10" y="T11"/>
              </a:cxn>
              <a:cxn ang="0">
                <a:pos x="T12" y="T13"/>
              </a:cxn>
              <a:cxn ang="0">
                <a:pos x="T14" y="T15"/>
              </a:cxn>
              <a:cxn ang="0">
                <a:pos x="T16" y="T17"/>
              </a:cxn>
              <a:cxn ang="0">
                <a:pos x="T18" y="T19"/>
              </a:cxn>
              <a:cxn ang="0">
                <a:pos x="T20" y="T21"/>
              </a:cxn>
              <a:cxn ang="0">
                <a:pos x="T22" y="T23"/>
              </a:cxn>
              <a:cxn ang="0">
                <a:pos x="T24" y="T25"/>
              </a:cxn>
              <a:cxn ang="0">
                <a:pos x="T26" y="T27"/>
              </a:cxn>
              <a:cxn ang="0">
                <a:pos x="T28" y="T29"/>
              </a:cxn>
              <a:cxn ang="0">
                <a:pos x="T30" y="T31"/>
              </a:cxn>
              <a:cxn ang="0">
                <a:pos x="T32" y="T33"/>
              </a:cxn>
              <a:cxn ang="0">
                <a:pos x="T34" y="T35"/>
              </a:cxn>
              <a:cxn ang="0">
                <a:pos x="T36" y="T37"/>
              </a:cxn>
              <a:cxn ang="0">
                <a:pos x="T38" y="T39"/>
              </a:cxn>
              <a:cxn ang="0">
                <a:pos x="T40" y="T41"/>
              </a:cxn>
              <a:cxn ang="0">
                <a:pos x="T42" y="T43"/>
              </a:cxn>
              <a:cxn ang="0">
                <a:pos x="T44" y="T45"/>
              </a:cxn>
              <a:cxn ang="0">
                <a:pos x="T46" y="T47"/>
              </a:cxn>
              <a:cxn ang="0">
                <a:pos x="T48" y="T49"/>
              </a:cxn>
              <a:cxn ang="0">
                <a:pos x="T50" y="T51"/>
              </a:cxn>
              <a:cxn ang="0">
                <a:pos x="T52" y="T53"/>
              </a:cxn>
              <a:cxn ang="0">
                <a:pos x="T54" y="T55"/>
              </a:cxn>
              <a:cxn ang="0">
                <a:pos x="T56" y="T57"/>
              </a:cxn>
              <a:cxn ang="0">
                <a:pos x="T58" y="T59"/>
              </a:cxn>
              <a:cxn ang="0">
                <a:pos x="T60" y="T61"/>
              </a:cxn>
              <a:cxn ang="0">
                <a:pos x="T62" y="T63"/>
              </a:cxn>
            </a:cxnLst>
            <a:rect l="0" t="0" r="r" b="b"/>
            <a:pathLst>
              <a:path w="488" h="601">
                <a:moveTo>
                  <a:pt x="459" y="600"/>
                </a:moveTo>
                <a:lnTo>
                  <a:pt x="459" y="600"/>
                </a:lnTo>
                <a:cubicBezTo>
                  <a:pt x="28" y="600"/>
                  <a:pt x="28" y="600"/>
                  <a:pt x="28" y="600"/>
                </a:cubicBezTo>
                <a:cubicBezTo>
                  <a:pt x="7" y="600"/>
                  <a:pt x="0" y="586"/>
                  <a:pt x="0" y="572"/>
                </a:cubicBezTo>
                <a:cubicBezTo>
                  <a:pt x="0" y="325"/>
                  <a:pt x="0" y="325"/>
                  <a:pt x="0" y="325"/>
                </a:cubicBezTo>
                <a:cubicBezTo>
                  <a:pt x="0" y="311"/>
                  <a:pt x="7" y="296"/>
                  <a:pt x="28" y="296"/>
                </a:cubicBezTo>
                <a:cubicBezTo>
                  <a:pt x="70" y="296"/>
                  <a:pt x="70" y="296"/>
                  <a:pt x="70" y="296"/>
                </a:cubicBezTo>
                <a:cubicBezTo>
                  <a:pt x="70" y="169"/>
                  <a:pt x="70" y="169"/>
                  <a:pt x="70" y="169"/>
                </a:cubicBezTo>
                <a:cubicBezTo>
                  <a:pt x="70" y="70"/>
                  <a:pt x="148" y="0"/>
                  <a:pt x="240" y="0"/>
                </a:cubicBezTo>
                <a:cubicBezTo>
                  <a:pt x="339" y="0"/>
                  <a:pt x="409" y="70"/>
                  <a:pt x="409" y="169"/>
                </a:cubicBezTo>
                <a:cubicBezTo>
                  <a:pt x="409" y="296"/>
                  <a:pt x="409" y="296"/>
                  <a:pt x="409" y="296"/>
                </a:cubicBezTo>
                <a:cubicBezTo>
                  <a:pt x="459" y="296"/>
                  <a:pt x="459" y="296"/>
                  <a:pt x="459" y="296"/>
                </a:cubicBezTo>
                <a:cubicBezTo>
                  <a:pt x="473" y="296"/>
                  <a:pt x="487" y="311"/>
                  <a:pt x="487" y="325"/>
                </a:cubicBezTo>
                <a:cubicBezTo>
                  <a:pt x="487" y="572"/>
                  <a:pt x="487" y="572"/>
                  <a:pt x="487" y="572"/>
                </a:cubicBezTo>
                <a:cubicBezTo>
                  <a:pt x="487" y="586"/>
                  <a:pt x="473" y="600"/>
                  <a:pt x="459" y="600"/>
                </a:cubicBezTo>
                <a:close/>
                <a:moveTo>
                  <a:pt x="212" y="459"/>
                </a:moveTo>
                <a:lnTo>
                  <a:pt x="212" y="459"/>
                </a:lnTo>
                <a:cubicBezTo>
                  <a:pt x="212" y="516"/>
                  <a:pt x="212" y="516"/>
                  <a:pt x="212" y="516"/>
                </a:cubicBezTo>
                <a:cubicBezTo>
                  <a:pt x="212" y="530"/>
                  <a:pt x="226" y="544"/>
                  <a:pt x="240" y="544"/>
                </a:cubicBezTo>
                <a:cubicBezTo>
                  <a:pt x="261" y="544"/>
                  <a:pt x="268" y="530"/>
                  <a:pt x="268" y="516"/>
                </a:cubicBezTo>
                <a:cubicBezTo>
                  <a:pt x="268" y="459"/>
                  <a:pt x="268" y="459"/>
                  <a:pt x="268" y="459"/>
                </a:cubicBezTo>
                <a:cubicBezTo>
                  <a:pt x="289" y="452"/>
                  <a:pt x="296" y="431"/>
                  <a:pt x="296" y="410"/>
                </a:cubicBezTo>
                <a:cubicBezTo>
                  <a:pt x="296" y="381"/>
                  <a:pt x="275" y="353"/>
                  <a:pt x="240" y="353"/>
                </a:cubicBezTo>
                <a:cubicBezTo>
                  <a:pt x="212" y="353"/>
                  <a:pt x="183" y="381"/>
                  <a:pt x="183" y="410"/>
                </a:cubicBezTo>
                <a:cubicBezTo>
                  <a:pt x="183" y="431"/>
                  <a:pt x="198" y="452"/>
                  <a:pt x="212" y="459"/>
                </a:cubicBezTo>
                <a:close/>
                <a:moveTo>
                  <a:pt x="353" y="169"/>
                </a:moveTo>
                <a:lnTo>
                  <a:pt x="353" y="169"/>
                </a:lnTo>
                <a:cubicBezTo>
                  <a:pt x="353" y="106"/>
                  <a:pt x="304" y="56"/>
                  <a:pt x="240" y="56"/>
                </a:cubicBezTo>
                <a:cubicBezTo>
                  <a:pt x="176" y="56"/>
                  <a:pt x="127" y="106"/>
                  <a:pt x="127" y="169"/>
                </a:cubicBezTo>
                <a:cubicBezTo>
                  <a:pt x="127" y="296"/>
                  <a:pt x="127" y="296"/>
                  <a:pt x="127" y="296"/>
                </a:cubicBezTo>
                <a:cubicBezTo>
                  <a:pt x="353" y="296"/>
                  <a:pt x="353" y="296"/>
                  <a:pt x="353" y="296"/>
                </a:cubicBezTo>
                <a:lnTo>
                  <a:pt x="353" y="169"/>
                </a:lnTo>
                <a:close/>
              </a:path>
            </a:pathLst>
          </a:custGeom>
          <a:solidFill>
            <a:srgbClr val="FFFFFF"/>
          </a:solidFill>
          <a:ln>
            <a:noFill/>
          </a:ln>
          <a:effectLst/>
        </p:spPr>
        <p:txBody>
          <a:bodyPr wrap="none" anchor="ctr"/>
          <a:lstStyle/>
          <a:p>
            <a:pPr defTabSz="914083">
              <a:defRPr/>
            </a:pPr>
            <a:endParaRPr lang="en-US">
              <a:solidFill>
                <a:srgbClr val="737572"/>
              </a:solidFill>
              <a:cs typeface="+mn-ea"/>
              <a:sym typeface="+mn-lt"/>
            </a:endParaRPr>
          </a:p>
        </p:txBody>
      </p:sp>
      <p:sp>
        <p:nvSpPr>
          <p:cNvPr id="63" name="矩形 62"/>
          <p:cNvSpPr/>
          <p:nvPr/>
        </p:nvSpPr>
        <p:spPr>
          <a:xfrm>
            <a:off x="0" y="6624130"/>
            <a:ext cx="775136" cy="23083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www.1ppt.com/moban/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行业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www.1ppt.com/hangye/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节日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模板：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www.1ppt.com/jieri/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素材下载：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www.1ppt.com/sucai/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背景图片：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www.1ppt.com/beijing/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图表下载：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www.1ppt.com/tubiao/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优秀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www.1ppt.com/xiazai/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www.1ppt.com/powerpoint/    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Word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 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www.1ppt.com/word/              Excel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教程：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www.1ppt.com/excel/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资料下载：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www.1ppt.com/ziliao/        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课件下载：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www.1ppt.com/kejian/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范文下载：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www.1ppt.com/fanwen/             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试卷下载：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www.1ppt.com/shiti/  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教案下载：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www.1ppt.com/jiaoan/        PPT</a:t>
            </a:r>
            <a:r>
              <a:rPr kumimoji="0" lang="zh-CN" altLang="en-US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论坛：</a:t>
            </a: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www.1ppt.cn</a:t>
            </a:r>
          </a:p>
          <a:p>
            <a:pPr marL="0" marR="0" lvl="0" indent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zh-CN" sz="100" b="0" i="0" u="none" strike="noStrike" kern="0" cap="none" spc="0" normalizeH="0" baseline="0" noProof="0" dirty="0">
                <a:ln>
                  <a:noFill/>
                </a:ln>
                <a:solidFill>
                  <a:sysClr val="window" lastClr="FFFFFF"/>
                </a:solidFill>
                <a:effectLst/>
                <a:uLnTx/>
                <a:uFillTx/>
              </a:rPr>
              <a:t> </a:t>
            </a:r>
            <a:endParaRPr kumimoji="0" lang="zh-CN" altLang="en-US" sz="100" b="0" i="0" u="none" strike="noStrike" kern="0" cap="none" spc="0" normalizeH="0" baseline="0" noProof="0" dirty="0">
              <a:ln>
                <a:noFill/>
              </a:ln>
              <a:solidFill>
                <a:sysClr val="window" lastClr="FFFFFF"/>
              </a:solidFill>
              <a:effectLst/>
              <a:uLnTx/>
              <a:uFillTx/>
            </a:endParaRPr>
          </a:p>
        </p:txBody>
      </p:sp>
      <p:pic>
        <p:nvPicPr>
          <p:cNvPr id="2" name="图片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600197" y="1107898"/>
            <a:ext cx="6705776" cy="46533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22249"/>
      </p:ext>
    </p:extLst>
  </p:cSld>
  <p:clrMapOvr>
    <a:masterClrMapping/>
  </p:clrMapOvr>
  <p:transition spd="slow">
    <p:wipe/>
  </p:transition>
</p:sld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3799</TotalTime>
  <Words>933</Words>
  <Application>Microsoft Macintosh PowerPoint</Application>
  <PresentationFormat>宽屏</PresentationFormat>
  <Paragraphs>49</Paragraphs>
  <Slides>5</Slides>
  <Notes>0</Notes>
  <HiddenSlides>0</HiddenSlides>
  <MMClips>0</MMClips>
  <ScaleCrop>false</ScaleCrop>
  <HeadingPairs>
    <vt:vector size="6" baseType="variant">
      <vt:variant>
        <vt:lpstr>已用的字体</vt:lpstr>
      </vt:variant>
      <vt:variant>
        <vt:i4>5</vt:i4>
      </vt:variant>
      <vt:variant>
        <vt:lpstr>主题</vt:lpstr>
      </vt:variant>
      <vt:variant>
        <vt:i4>1</vt:i4>
      </vt:variant>
      <vt:variant>
        <vt:lpstr>幻灯片标题</vt:lpstr>
      </vt:variant>
      <vt:variant>
        <vt:i4>5</vt:i4>
      </vt:variant>
    </vt:vector>
  </HeadingPairs>
  <TitlesOfParts>
    <vt:vector size="11" baseType="lpstr">
      <vt:lpstr>仿宋</vt:lpstr>
      <vt:lpstr>宋体</vt:lpstr>
      <vt:lpstr>Arial</vt:lpstr>
      <vt:lpstr>Calibri</vt:lpstr>
      <vt:lpstr>Calibri Light</vt:lpstr>
      <vt:lpstr>Office 主题</vt:lpstr>
      <vt:lpstr>PowerPoint 演示文稿</vt:lpstr>
      <vt:lpstr>PowerPoint 演示文稿</vt:lpstr>
      <vt:lpstr>PowerPoint 演示文稿</vt:lpstr>
      <vt:lpstr>PowerPoint 演示文稿</vt:lpstr>
      <vt:lpstr>PowerPoint 演示文稿</vt:lpstr>
    </vt:vector>
  </TitlesOfParts>
  <Company/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演示文稿</dc:title>
  <dc:creator>lenovo</dc:creator>
  <cp:lastModifiedBy>Microsoft Office User</cp:lastModifiedBy>
  <cp:revision>779</cp:revision>
  <dcterms:created xsi:type="dcterms:W3CDTF">2018-01-27T02:13:00Z</dcterms:created>
  <dcterms:modified xsi:type="dcterms:W3CDTF">2019-07-17T03:05:38Z</dcterms:modified>
</cp:coreProperties>
</file>

<file path=docProps/thumbnail.jpeg>
</file>